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64" r:id="rId10"/>
    <p:sldId id="269" r:id="rId11"/>
    <p:sldId id="271" r:id="rId12"/>
    <p:sldId id="265" r:id="rId13"/>
    <p:sldId id="261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86370" autoAdjust="0"/>
  </p:normalViewPr>
  <p:slideViewPr>
    <p:cSldViewPr>
      <p:cViewPr varScale="1">
        <p:scale>
          <a:sx n="57" d="100"/>
          <a:sy n="57" d="100"/>
        </p:scale>
        <p:origin x="32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3323067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3323067" y="44797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3101134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9144972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44972" y="447977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11.03.2020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11.03.2020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11.03.2020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11.03.2020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5420694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848519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9501289" y="3054439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9501289" y="3493758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3686368" y="3057481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4" y="3054439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3686368" y="3493758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516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Zugweise: Aktionen nur für einen Spieler aufs Mal aktiviert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cs typeface="Calibri"/>
              </a:rPr>
              <a:t>Timer</a:t>
            </a:r>
            <a:r>
              <a:rPr lang="de-DE" sz="2000" dirty="0">
                <a:cs typeface="Calibri"/>
              </a:rPr>
              <a:t> und Button gleichzeitig sorgen für Beenden des Zuges</a:t>
            </a:r>
          </a:p>
          <a:p>
            <a:pPr>
              <a:lnSpc>
                <a:spcPct val="150000"/>
              </a:lnSpc>
            </a:pPr>
            <a:r>
              <a:rPr lang="de-DE" sz="2400" b="1" dirty="0" err="1">
                <a:cs typeface="Calibri"/>
              </a:rPr>
              <a:t>Mechanics</a:t>
            </a:r>
            <a:endParaRPr lang="de-DE" sz="2400" b="1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691</Words>
  <Application>Microsoft Office PowerPoint</Application>
  <PresentationFormat>Widescreen</PresentationFormat>
  <Paragraphs>179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PowerPoint Presentation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rohan girish</cp:lastModifiedBy>
  <cp:revision>188</cp:revision>
  <dcterms:created xsi:type="dcterms:W3CDTF">2020-02-29T17:57:39Z</dcterms:created>
  <dcterms:modified xsi:type="dcterms:W3CDTF">2020-03-11T10:55:23Z</dcterms:modified>
</cp:coreProperties>
</file>